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F31B-38D4-4AF4-A487-55C25145102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DC1ED6D-262F-44E7-8ED8-1140A81E31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716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F31B-38D4-4AF4-A487-55C25145102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C1ED6D-262F-44E7-8ED8-1140A81E31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525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F31B-38D4-4AF4-A487-55C25145102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C1ED6D-262F-44E7-8ED8-1140A81E31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00994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F31B-38D4-4AF4-A487-55C25145102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C1ED6D-262F-44E7-8ED8-1140A81E31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5026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F31B-38D4-4AF4-A487-55C25145102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C1ED6D-262F-44E7-8ED8-1140A81E31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69602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F31B-38D4-4AF4-A487-55C25145102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C1ED6D-262F-44E7-8ED8-1140A81E31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0900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F31B-38D4-4AF4-A487-55C25145102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ED6D-262F-44E7-8ED8-1140A81E31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9567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F31B-38D4-4AF4-A487-55C25145102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ED6D-262F-44E7-8ED8-1140A81E31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02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F31B-38D4-4AF4-A487-55C25145102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ED6D-262F-44E7-8ED8-1140A81E31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483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F31B-38D4-4AF4-A487-55C25145102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C1ED6D-262F-44E7-8ED8-1140A81E31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30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F31B-38D4-4AF4-A487-55C25145102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C1ED6D-262F-44E7-8ED8-1140A81E31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413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F31B-38D4-4AF4-A487-55C25145102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C1ED6D-262F-44E7-8ED8-1140A81E31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80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F31B-38D4-4AF4-A487-55C25145102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ED6D-262F-44E7-8ED8-1140A81E31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904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F31B-38D4-4AF4-A487-55C25145102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ED6D-262F-44E7-8ED8-1140A81E31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190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F31B-38D4-4AF4-A487-55C25145102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ED6D-262F-44E7-8ED8-1140A81E31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50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F31B-38D4-4AF4-A487-55C25145102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C1ED6D-262F-44E7-8ED8-1140A81E31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59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EF31B-38D4-4AF4-A487-55C25145102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DC1ED6D-262F-44E7-8ED8-1140A81E31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44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617CF6E-88C5-6277-A352-3A8D6134F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025" y="818535"/>
            <a:ext cx="9173497" cy="5220929"/>
          </a:xfrm>
        </p:spPr>
        <p:txBody>
          <a:bodyPr>
            <a:noAutofit/>
          </a:bodyPr>
          <a:lstStyle/>
          <a:p>
            <a:pPr algn="ctr"/>
            <a:r>
              <a:rPr lang="ru-RU" sz="6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Развитие творческих способностей детей в системе </a:t>
            </a:r>
            <a:r>
              <a:rPr lang="ru-RU" sz="63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интеллектуального </a:t>
            </a:r>
            <a:r>
              <a:rPr lang="ru-RU" sz="63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развития</a:t>
            </a:r>
            <a:endParaRPr lang="ru-RU" sz="63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171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653A0D9-017D-CE88-4A3E-3CE9DD95E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250917"/>
            <a:ext cx="9430723" cy="1280890"/>
          </a:xfrm>
        </p:spPr>
        <p:txBody>
          <a:bodyPr>
            <a:noAutofit/>
          </a:bodyPr>
          <a:lstStyle/>
          <a:p>
            <a:r>
              <a:rPr lang="ru-RU" sz="5400" dirty="0"/>
              <a:t>Творческие способности -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3E343D3-6C7D-9B83-545C-7273C9297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531807"/>
            <a:ext cx="8915400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это оригинальный подход в осмыслении окружающего, склонность находить нестандартные способы и средства решения задач и стремление получать оригинальные результаты.</a:t>
            </a:r>
          </a:p>
        </p:txBody>
      </p:sp>
    </p:spTree>
    <p:extLst>
      <p:ext uri="{BB962C8B-B14F-4D97-AF65-F5344CB8AC3E}">
        <p14:creationId xmlns:p14="http://schemas.microsoft.com/office/powerpoint/2010/main" xmlns="" val="317541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6A7986-437F-888E-934E-7E9C38EFD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3960" y="467032"/>
            <a:ext cx="9047265" cy="5933768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Творческие способности ребенка способствуют лучшему познанию окружающего мира, активизации познавательной деятельности, самораскрытию и самосовершенствованию личности ребенка, стимулирует интерес к творческому поиску.</a:t>
            </a:r>
          </a:p>
          <a:p>
            <a:pPr algn="just"/>
            <a:r>
              <a:rPr lang="ru-RU" sz="2400" dirty="0"/>
              <a:t>Как отмечают исследователи, развитие творческих способностей детей старшего дошкольного возраста, происходит в процессе воспитания установок на творчество, формирования приемов и способов творческой деятельности в условиях развивающей художественно-эстетической среды. </a:t>
            </a:r>
          </a:p>
        </p:txBody>
      </p:sp>
    </p:spTree>
    <p:extLst>
      <p:ext uri="{BB962C8B-B14F-4D97-AF65-F5344CB8AC3E}">
        <p14:creationId xmlns:p14="http://schemas.microsoft.com/office/powerpoint/2010/main" xmlns="" val="195042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F4C104D-5F30-4811-9376-566B26E47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815E34B-5D02-4E01-A936-E8E1C0AB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5EC4FF-79B1-A2BC-8E45-9F88C83A5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352" y="2691050"/>
            <a:ext cx="4173498" cy="25858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Ребенку-дошкольнику предлагается дорисовать фигуру так, чтобы получилась какая-нибудь картинка. 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D45BDBB-5784-A1F7-BAA1-9410A0F247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780"/>
          <a:stretch/>
        </p:blipFill>
        <p:spPr>
          <a:xfrm>
            <a:off x="4975257" y="769904"/>
            <a:ext cx="6878084" cy="5312658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xmlns="" id="{7DE3414B-B032-4710-A468-D3285E38C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FF5145FC-36CF-7BF1-ACFF-2D2204F64201}"/>
              </a:ext>
            </a:extLst>
          </p:cNvPr>
          <p:cNvSpPr txBox="1">
            <a:spLocks/>
          </p:cNvSpPr>
          <p:nvPr/>
        </p:nvSpPr>
        <p:spPr>
          <a:xfrm>
            <a:off x="1210977" y="1354365"/>
            <a:ext cx="2989304" cy="1000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ru-RU" sz="4800" dirty="0"/>
              <a:t>«</a:t>
            </a:r>
            <a:r>
              <a:rPr lang="ru-RU" sz="4800" dirty="0" err="1"/>
              <a:t>Друдлы</a:t>
            </a:r>
            <a:r>
              <a:rPr lang="ru-RU" sz="48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4227212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F4C104D-5F30-4811-9376-566B26E47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908B25-B0EE-8A28-4596-01DC3610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87" y="1184016"/>
            <a:ext cx="3232522" cy="123080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«Волшебные кляксы»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815E34B-5D02-4E01-A936-E8E1C0AB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0EABDE-6703-B8A8-56C8-6AC482E6A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17" y="2555108"/>
            <a:ext cx="2693295" cy="3759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На что похожи кляксы? Назовите как можно больше предметов, скрывающихся среди них.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A9FAF13-E8E6-2FC7-E922-992124055EB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7850" y="843214"/>
            <a:ext cx="8384902" cy="5471147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xmlns="" id="{7DE3414B-B032-4710-A468-D3285E38C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039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F4C104D-5F30-4811-9376-566B26E47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9C05A3-62CD-C327-B849-0FAF949F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«Двигательное творчество»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815E34B-5D02-4E01-A936-E8E1C0AB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EBB5BF-770E-636C-0E9D-C3DC17E24CD3}"/>
              </a:ext>
            </a:extLst>
          </p:cNvPr>
          <p:cNvSpPr txBox="1"/>
          <p:nvPr/>
        </p:nvSpPr>
        <p:spPr>
          <a:xfrm>
            <a:off x="649225" y="2133600"/>
            <a:ext cx="3650278" cy="3759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Придумайте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танцевальные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движения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под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выбранную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мелодию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544996A-4F15-642C-074C-D88553A997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9503" y="227080"/>
            <a:ext cx="7511836" cy="6403840"/>
          </a:xfrm>
          <a:prstGeom prst="rect">
            <a:avLst/>
          </a:prstGeom>
        </p:spPr>
      </p:pic>
      <p:sp>
        <p:nvSpPr>
          <p:cNvPr id="14" name="Freeform 11">
            <a:extLst>
              <a:ext uri="{FF2B5EF4-FFF2-40B4-BE49-F238E27FC236}">
                <a16:creationId xmlns:a16="http://schemas.microsoft.com/office/drawing/2014/main" xmlns="" id="{7DE3414B-B032-4710-A468-D3285E38C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180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3F4C104D-5F30-4811-9376-566B26E47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41ADC5-046B-D797-C56C-AED96C6D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271" y="304863"/>
            <a:ext cx="6554043" cy="1259894"/>
          </a:xfrm>
        </p:spPr>
        <p:txBody>
          <a:bodyPr>
            <a:normAutofit/>
          </a:bodyPr>
          <a:lstStyle/>
          <a:p>
            <a:r>
              <a:rPr lang="ru-RU" dirty="0"/>
              <a:t>«Сочини сказку»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815E34B-5D02-4E01-A936-E8E1C0AB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AA4D01D9-97B7-9383-AAA5-580D4E72D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EB40259-E7B1-2F4F-29B8-61ECEB16D3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7971" y="1192352"/>
            <a:ext cx="7063845" cy="5297883"/>
          </a:xfrm>
          <a:prstGeom prst="rect">
            <a:avLst/>
          </a:prstGeom>
        </p:spPr>
      </p:pic>
      <p:sp>
        <p:nvSpPr>
          <p:cNvPr id="18" name="Freeform 11">
            <a:extLst>
              <a:ext uri="{FF2B5EF4-FFF2-40B4-BE49-F238E27FC236}">
                <a16:creationId xmlns:a16="http://schemas.microsoft.com/office/drawing/2014/main" xmlns="" id="{7DE3414B-B032-4710-A468-D3285E38C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7B8BF07-3F67-303D-BF27-3A3E51AF91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0910" y="1192352"/>
            <a:ext cx="3974937" cy="52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512548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Легкий дым</Template>
  <TotalTime>550</TotalTime>
  <Words>136</Words>
  <Application>Microsoft Office PowerPoint</Application>
  <PresentationFormat>Произвольный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Легкий дым</vt:lpstr>
      <vt:lpstr>Развитие творческих способностей детей в системе интеллектуального развития</vt:lpstr>
      <vt:lpstr>Творческие способности -</vt:lpstr>
      <vt:lpstr>Слайд 3</vt:lpstr>
      <vt:lpstr>Слайд 4</vt:lpstr>
      <vt:lpstr>«Волшебные кляксы»</vt:lpstr>
      <vt:lpstr>«Двигательное творчество»</vt:lpstr>
      <vt:lpstr>«Сочини сказку»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Творческие способности -</dc:title>
  <dc:creator>Крупина Юлия Вячеславовна</dc:creator>
  <cp:lastModifiedBy>Пользователь</cp:lastModifiedBy>
  <cp:revision>12</cp:revision>
  <dcterms:created xsi:type="dcterms:W3CDTF">2023-01-29T11:37:41Z</dcterms:created>
  <dcterms:modified xsi:type="dcterms:W3CDTF">2023-09-14T03:07:56Z</dcterms:modified>
</cp:coreProperties>
</file>