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7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8FB9-4D6B-4CB8-941C-C574C250394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B91-E3E2-4CF1-85D0-A5EE5518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8FB9-4D6B-4CB8-941C-C574C250394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B91-E3E2-4CF1-85D0-A5EE5518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8FB9-4D6B-4CB8-941C-C574C250394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B91-E3E2-4CF1-85D0-A5EE5518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8FB9-4D6B-4CB8-941C-C574C250394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B91-E3E2-4CF1-85D0-A5EE5518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8FB9-4D6B-4CB8-941C-C574C250394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B91-E3E2-4CF1-85D0-A5EE5518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8FB9-4D6B-4CB8-941C-C574C250394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B91-E3E2-4CF1-85D0-A5EE5518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8FB9-4D6B-4CB8-941C-C574C250394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B91-E3E2-4CF1-85D0-A5EE5518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8FB9-4D6B-4CB8-941C-C574C250394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B91-E3E2-4CF1-85D0-A5EE5518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8FB9-4D6B-4CB8-941C-C574C250394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B91-E3E2-4CF1-85D0-A5EE5518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8FB9-4D6B-4CB8-941C-C574C250394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B91-E3E2-4CF1-85D0-A5EE5518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8FB9-4D6B-4CB8-941C-C574C250394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AB91-E3E2-4CF1-85D0-A5EE5518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88FB9-4D6B-4CB8-941C-C574C250394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6AB91-E3E2-4CF1-85D0-A5EE5518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enagold - &amp;Kcy;&amp;ocy;&amp;lcy;&amp;lcy;&amp;iecy;&amp;kcy;&amp;tscy;&amp;icy;&amp;yacy; &amp;fcy;&amp;ocy;&amp;ncy;&amp;ocy;&amp;vcy; - &amp;Pcy;&amp;ocy;&amp;dcy;&amp;scy;&amp;ncy;&amp;iecy;&amp;zhcy;&amp;ncy;&amp;i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МБДОУ ЦРР- «Детский сад №16 «Кораблик»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Мастер-класс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«Становление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ценностного отношения к природе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на занятиях по биоэтике»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Lenagold - &amp;Kcy;&amp;ocy;&amp;lcy;&amp;lcy;&amp;iecy;&amp;kcy;&amp;tscy;&amp;icy;&amp;yacy; &amp;fcy;&amp;ocy;&amp;ncy;&amp;ocy;&amp;vcy; - &amp;Pcy;&amp;ocy;&amp;dcy;&amp;scy;&amp;ncy;&amp;iecy;&amp;zhcy;&amp;ncy;&amp;i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I:\DCIM\178_2403\IMG_3408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t="16265" r="-169"/>
          <a:stretch>
            <a:fillRect/>
          </a:stretch>
        </p:blipFill>
        <p:spPr bwMode="auto">
          <a:xfrm>
            <a:off x="357158" y="357166"/>
            <a:ext cx="434082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I:\DCIM\178_2403\IMG_3410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072066" y="214290"/>
            <a:ext cx="3857652" cy="289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I:\DCIM\178_2403\IMG_3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4000709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I:\DCIM\178_2403\IMG_34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3714789" cy="278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 rot="21193359">
            <a:off x="3326698" y="2804211"/>
            <a:ext cx="342902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Интегрированное занятие по биоэтике в подготовительной группе 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Lenagold - &amp;Kcy;&amp;ocy;&amp;lcy;&amp;lcy;&amp;iecy;&amp;kcy;&amp;tscy;&amp;icy;&amp;yacy; &amp;fcy;&amp;ocy;&amp;ncy;&amp;ocy;&amp;vcy; - &amp;Pcy;&amp;ocy;&amp;dcy;&amp;scy;&amp;ncy;&amp;iecy;&amp;zhcy;&amp;ncy;&amp;i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I:\DCIM\178_2403\IMG_344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7706"/>
          <a:stretch>
            <a:fillRect/>
          </a:stretch>
        </p:blipFill>
        <p:spPr bwMode="auto">
          <a:xfrm>
            <a:off x="4786314" y="357166"/>
            <a:ext cx="402510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I:\DCIM\178_2403\IMG_3454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3226" t="12796" r="4839"/>
          <a:stretch>
            <a:fillRect/>
          </a:stretch>
        </p:blipFill>
        <p:spPr bwMode="auto">
          <a:xfrm>
            <a:off x="428596" y="285728"/>
            <a:ext cx="4071965" cy="292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I:\DCIM\178_2403\IMG_3464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4006" t="10683" r="10871" b="6528"/>
          <a:stretch>
            <a:fillRect/>
          </a:stretch>
        </p:blipFill>
        <p:spPr bwMode="auto">
          <a:xfrm>
            <a:off x="4786314" y="3571876"/>
            <a:ext cx="3929090" cy="285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I:\DCIM\178_2403\IMG_3446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500034" y="3571886"/>
            <a:ext cx="3929090" cy="294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21044977">
            <a:off x="2500298" y="3071810"/>
            <a:ext cx="407196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Музыкальная сказка</a:t>
            </a:r>
          </a:p>
          <a:p>
            <a:pPr algn="ctr"/>
            <a:r>
              <a:rPr lang="ru-RU" sz="2000" b="1" i="1" dirty="0" smtClean="0"/>
              <a:t> «Как улитка свой домик искала»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nagold - &amp;Kcy;&amp;ocy;&amp;lcy;&amp;lcy;&amp;iecy;&amp;kcy;&amp;tscy;&amp;icy;&amp;yacy; &amp;fcy;&amp;ocy;&amp;ncy;&amp;ocy;&amp;vcy; - &amp;Pcy;&amp;ocy;&amp;dcy;&amp;scy;&amp;ncy;&amp;iecy;&amp;zhcy;&amp;ncy;&amp;i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I:\DCIM\178_2403\IMG_35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13820" r="9312"/>
          <a:stretch>
            <a:fillRect/>
          </a:stretch>
        </p:blipFill>
        <p:spPr bwMode="auto">
          <a:xfrm>
            <a:off x="214282" y="214290"/>
            <a:ext cx="4098521" cy="292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I:\DCIM\178_2403\IMG_3483.JPG"/>
          <p:cNvPicPr>
            <a:picLocks noChangeAspect="1" noChangeArrowheads="1"/>
          </p:cNvPicPr>
          <p:nvPr/>
        </p:nvPicPr>
        <p:blipFill>
          <a:blip r:embed="rId4" cstate="print"/>
          <a:srcRect t="11792"/>
          <a:stretch>
            <a:fillRect/>
          </a:stretch>
        </p:blipFill>
        <p:spPr bwMode="auto">
          <a:xfrm>
            <a:off x="357158" y="3929066"/>
            <a:ext cx="3929090" cy="259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I:\DCIM\178_2403\IMG_3468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t="20350"/>
          <a:stretch>
            <a:fillRect/>
          </a:stretch>
        </p:blipFill>
        <p:spPr bwMode="auto">
          <a:xfrm>
            <a:off x="4857752" y="357166"/>
            <a:ext cx="4066149" cy="242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I:\DCIM\178_2403\IMG_3472.JPG"/>
          <p:cNvPicPr>
            <a:picLocks noChangeAspect="1" noChangeArrowheads="1"/>
          </p:cNvPicPr>
          <p:nvPr/>
        </p:nvPicPr>
        <p:blipFill>
          <a:blip r:embed="rId6" cstate="print"/>
          <a:srcRect t="28848"/>
          <a:stretch>
            <a:fillRect/>
          </a:stretch>
        </p:blipFill>
        <p:spPr bwMode="auto">
          <a:xfrm>
            <a:off x="4572000" y="3714752"/>
            <a:ext cx="435771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21271992">
            <a:off x="2840974" y="2667326"/>
            <a:ext cx="356947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Презентации: </a:t>
            </a:r>
          </a:p>
          <a:p>
            <a:pPr algn="ctr"/>
            <a:r>
              <a:rPr lang="ru-RU" sz="2000" b="1" i="1" dirty="0" smtClean="0"/>
              <a:t>-центров по биоэтике</a:t>
            </a:r>
          </a:p>
          <a:p>
            <a:pPr algn="ctr"/>
            <a:r>
              <a:rPr lang="ru-RU" sz="2000" b="1" i="1" dirty="0" smtClean="0"/>
              <a:t> -экологических акций</a:t>
            </a:r>
          </a:p>
          <a:p>
            <a:pPr algn="ctr"/>
            <a:r>
              <a:rPr lang="ru-RU" sz="2000" b="1" i="1" dirty="0" smtClean="0"/>
              <a:t>-</a:t>
            </a:r>
            <a:r>
              <a:rPr lang="ru-RU" sz="2000" b="1" i="1" dirty="0" err="1" smtClean="0"/>
              <a:t>биоэтического</a:t>
            </a:r>
            <a:r>
              <a:rPr lang="ru-RU" sz="2000" b="1" i="1" dirty="0" smtClean="0"/>
              <a:t> музея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enagold - &amp;Kcy;&amp;ocy;&amp;lcy;&amp;lcy;&amp;iecy;&amp;kcy;&amp;tscy;&amp;icy;&amp;yacy; &amp;fcy;&amp;ocy;&amp;ncy;&amp;ocy;&amp;vcy; - &amp;Pcy;&amp;ocy;&amp;dcy;&amp;scy;&amp;ncy;&amp;iecy;&amp;zhcy;&amp;ncy;&amp;i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I:\DCIM\178_2403\IMG_349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929190" y="285728"/>
            <a:ext cx="3857652" cy="289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I:\DCIM\178_2403\IMG_3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3846457" cy="288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1263698">
            <a:off x="3026705" y="380697"/>
            <a:ext cx="344217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Мастер-класс для педагогов методической школы</a:t>
            </a:r>
            <a:endParaRPr lang="ru-RU" sz="2000" b="1" i="1" dirty="0"/>
          </a:p>
        </p:txBody>
      </p:sp>
      <p:pic>
        <p:nvPicPr>
          <p:cNvPr id="18435" name="Picture 3" descr="I:\DCIM\178_2403\IMG_3504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857752" y="3571896"/>
            <a:ext cx="3929090" cy="294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I:\DCIM\178_2403\IMG_3505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b="16977"/>
          <a:stretch>
            <a:fillRect/>
          </a:stretch>
        </p:blipFill>
        <p:spPr bwMode="auto">
          <a:xfrm>
            <a:off x="357158" y="4000504"/>
            <a:ext cx="401567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1237175">
            <a:off x="1845981" y="3393636"/>
            <a:ext cx="34673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Презентация техник и технологий используемых  в мастер-классах  с детьми и взрослыми   </a:t>
            </a:r>
            <a:endParaRPr lang="ru-RU" sz="20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69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Пользователь</cp:lastModifiedBy>
  <cp:revision>35</cp:revision>
  <dcterms:created xsi:type="dcterms:W3CDTF">2015-03-25T04:26:41Z</dcterms:created>
  <dcterms:modified xsi:type="dcterms:W3CDTF">2023-09-11T06:59:29Z</dcterms:modified>
</cp:coreProperties>
</file>