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63" r:id="rId5"/>
    <p:sldId id="256" r:id="rId6"/>
    <p:sldId id="258" r:id="rId7"/>
    <p:sldId id="257" r:id="rId8"/>
    <p:sldId id="259" r:id="rId9"/>
    <p:sldId id="264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BC01-C7F9-4D0F-B44D-A8173B55FEEF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B866-AD8F-4BA6-89E3-F6F2111B6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BC01-C7F9-4D0F-B44D-A8173B55FEEF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B866-AD8F-4BA6-89E3-F6F2111B6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BC01-C7F9-4D0F-B44D-A8173B55FEEF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B866-AD8F-4BA6-89E3-F6F2111B6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BC01-C7F9-4D0F-B44D-A8173B55FEEF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B866-AD8F-4BA6-89E3-F6F2111B6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BC01-C7F9-4D0F-B44D-A8173B55FEEF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B866-AD8F-4BA6-89E3-F6F2111B6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BC01-C7F9-4D0F-B44D-A8173B55FEEF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B866-AD8F-4BA6-89E3-F6F2111B6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BC01-C7F9-4D0F-B44D-A8173B55FEEF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B866-AD8F-4BA6-89E3-F6F2111B6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BC01-C7F9-4D0F-B44D-A8173B55FEEF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B866-AD8F-4BA6-89E3-F6F2111B6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BC01-C7F9-4D0F-B44D-A8173B55FEEF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B866-AD8F-4BA6-89E3-F6F2111B6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BC01-C7F9-4D0F-B44D-A8173B55FEEF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B866-AD8F-4BA6-89E3-F6F2111B6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BC01-C7F9-4D0F-B44D-A8173B55FEEF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B866-AD8F-4BA6-89E3-F6F2111B6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BC01-C7F9-4D0F-B44D-A8173B55FEEF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B866-AD8F-4BA6-89E3-F6F2111B6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catherineasquithgallery.com/uploads/posts/2021-12/1639777546_211-catherineasquithgallery-com-p-krasivii-rozovii-fon-gradient-2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Год наставника\ГПиН_пилоны_ваш логотип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7784" y="2564904"/>
            <a:ext cx="612068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C0099"/>
                </a:solidFill>
              </a:rPr>
              <a:t> </a:t>
            </a:r>
            <a:endParaRPr lang="ru-RU" sz="40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http://pu71.ucoz.ru/institut_razvitija_obrazovanij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13681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Пользователь\Desktop\Untitled.FR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93610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Пользователь\Pictures\Новый рисунок.bmp"/>
          <p:cNvPicPr/>
          <p:nvPr/>
        </p:nvPicPr>
        <p:blipFill>
          <a:blip r:embed="rId6" cstate="print"/>
          <a:srcRect l="50179" t="23755" r="5945" b="24868"/>
          <a:stretch>
            <a:fillRect/>
          </a:stretch>
        </p:blipFill>
        <p:spPr bwMode="auto">
          <a:xfrm>
            <a:off x="395536" y="5733256"/>
            <a:ext cx="13681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s://phonoteka.org/uploads/posts/2022-02/1645399817_7-phonoteka-org-p-sportivnii-fon-dlya-bukleta-7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07" r="10247" b="16932"/>
          <a:stretch>
            <a:fillRect/>
          </a:stretch>
        </p:blipFill>
        <p:spPr bwMode="auto">
          <a:xfrm>
            <a:off x="395536" y="5733256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WordArt 1"/>
          <p:cNvSpPr>
            <a:spLocks noChangeArrowheads="1" noChangeShapeType="1" noTextEdit="1"/>
          </p:cNvSpPr>
          <p:nvPr/>
        </p:nvSpPr>
        <p:spPr bwMode="auto">
          <a:xfrm>
            <a:off x="467544" y="5805264"/>
            <a:ext cx="1224136" cy="21602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Comic Sans MS"/>
              </a:rPr>
              <a:t>МБДОУ ЦРР-"Детский сад №16</a:t>
            </a:r>
          </a:p>
          <a:p>
            <a:pPr algn="ctr" rtl="0"/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Comic Sans MS"/>
              </a:rPr>
              <a:t>"Кораблик"</a:t>
            </a:r>
            <a:endParaRPr lang="ru-RU" sz="2000" b="1" kern="10" spc="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/>
              <a:latin typeface="Comic Sans MS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051720" y="0"/>
            <a:ext cx="7092280" cy="623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«Класс! От мастера»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Ожередова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Ирина Анатольевна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rgbClr val="CC3399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C3399"/>
                </a:solidFill>
              </a:rPr>
              <a:t>Использование электронного микроскопа в интеллектуальном развитии дошкольников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Desktop\6 апреля\1674790600_top-fon-com-p-fon-dlya-prezentatsii-bezhevii-gradient-189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b="1" dirty="0"/>
              <a:t>Чаще всего технологическая карта – это документ, который разрабатывается отдельно для конкретного объекта в формате таблицы или схемы.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Пользователь\Desktop\6 апреля\1674790600_top-fon-com-p-fon-dlya-prezentatsii-bezhevii-gradient-189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Структура технологической карты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59632" y="1600200"/>
            <a:ext cx="7128792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1</a:t>
            </a:r>
            <a:r>
              <a:rPr lang="ru-RU" sz="3600" dirty="0"/>
              <a:t>. Название объекта исследования</a:t>
            </a:r>
          </a:p>
          <a:p>
            <a:pPr>
              <a:buNone/>
            </a:pPr>
            <a:r>
              <a:rPr lang="ru-RU" sz="3600" dirty="0"/>
              <a:t>2. Какие действия или опыты с объектом можно выполнить </a:t>
            </a:r>
          </a:p>
          <a:p>
            <a:pPr>
              <a:buNone/>
            </a:pPr>
            <a:r>
              <a:rPr lang="ru-RU" sz="3600" dirty="0" smtClean="0"/>
              <a:t>3. </a:t>
            </a:r>
            <a:r>
              <a:rPr lang="ru-RU" sz="3600" dirty="0"/>
              <a:t>Примерные вопросы по ходу рассматривания </a:t>
            </a:r>
            <a:r>
              <a:rPr lang="ru-RU" sz="3600" dirty="0" smtClean="0"/>
              <a:t>объекта</a:t>
            </a:r>
          </a:p>
          <a:p>
            <a:pPr>
              <a:buNone/>
            </a:pPr>
            <a:r>
              <a:rPr lang="ru-RU" sz="3600" dirty="0" smtClean="0"/>
              <a:t>4. Область применения объекта</a:t>
            </a:r>
            <a:endParaRPr lang="ru-RU" sz="3600" dirty="0"/>
          </a:p>
          <a:p>
            <a:pPr>
              <a:buNone/>
            </a:pPr>
            <a:r>
              <a:rPr lang="ru-RU" sz="3600" dirty="0" smtClean="0"/>
              <a:t>5. Требования </a:t>
            </a:r>
            <a:r>
              <a:rPr lang="ru-RU" sz="3600" dirty="0"/>
              <a:t>безопасности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catherineasquithgallery.com/uploads/posts/2021-12/1639777546_211-catherineasquithgallery-com-p-krasivii-rozovii-fon-gradient-2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Год наставника\ГПиН_пилоны_ваш логотип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7784" y="2564904"/>
            <a:ext cx="612068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C0099"/>
                </a:solidFill>
              </a:rPr>
              <a:t> </a:t>
            </a:r>
            <a:endParaRPr lang="ru-RU" sz="40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http://pu71.ucoz.ru/institut_razvitija_obrazovanij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13681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Пользователь\Desktop\Untitled.FR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93610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Пользователь\Pictures\Новый рисунок.bmp"/>
          <p:cNvPicPr/>
          <p:nvPr/>
        </p:nvPicPr>
        <p:blipFill>
          <a:blip r:embed="rId6" cstate="print"/>
          <a:srcRect l="50179" t="23755" r="5945" b="24868"/>
          <a:stretch>
            <a:fillRect/>
          </a:stretch>
        </p:blipFill>
        <p:spPr bwMode="auto">
          <a:xfrm>
            <a:off x="395536" y="5733256"/>
            <a:ext cx="13681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s://phonoteka.org/uploads/posts/2022-02/1645399817_7-phonoteka-org-p-sportivnii-fon-dlya-bukleta-7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07" r="10247" b="16932"/>
          <a:stretch>
            <a:fillRect/>
          </a:stretch>
        </p:blipFill>
        <p:spPr bwMode="auto">
          <a:xfrm>
            <a:off x="395536" y="5733256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WordArt 1"/>
          <p:cNvSpPr>
            <a:spLocks noChangeArrowheads="1" noChangeShapeType="1" noTextEdit="1"/>
          </p:cNvSpPr>
          <p:nvPr/>
        </p:nvSpPr>
        <p:spPr bwMode="auto">
          <a:xfrm>
            <a:off x="467544" y="5805264"/>
            <a:ext cx="1224136" cy="21602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Comic Sans MS"/>
              </a:rPr>
              <a:t>МБДОУ ЦРР-"Детский сад №16</a:t>
            </a:r>
          </a:p>
          <a:p>
            <a:pPr algn="ctr" rtl="0"/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Comic Sans MS"/>
              </a:rPr>
              <a:t>"Кораблик"</a:t>
            </a:r>
            <a:endParaRPr lang="ru-RU" sz="2000" b="1" kern="10" spc="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/>
              <a:latin typeface="Comic Sans MS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051720" y="0"/>
            <a:ext cx="7092280" cy="623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Лаборатория </a:t>
            </a:r>
            <a:r>
              <a:rPr lang="ru-RU" sz="3200" b="1" dirty="0" smtClean="0">
                <a:solidFill>
                  <a:srgbClr val="CC3399"/>
                </a:solidFill>
              </a:rPr>
              <a:t>«Чудеса на кухне»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Ожередова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Ирина Анатольевна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rgbClr val="CC3399"/>
              </a:solidFill>
            </a:endParaRPr>
          </a:p>
        </p:txBody>
      </p:sp>
      <p:pic>
        <p:nvPicPr>
          <p:cNvPr id="16" name="Рисунок 15" descr="C:\Users\Пользователь\Desktop\фото мероприятия\IMG-20230406-WA0024.jpg"/>
          <p:cNvPicPr/>
          <p:nvPr/>
        </p:nvPicPr>
        <p:blipFill>
          <a:blip r:embed="rId8" cstate="print"/>
          <a:srcRect t="1824" b="14795"/>
          <a:stretch>
            <a:fillRect/>
          </a:stretch>
        </p:blipFill>
        <p:spPr bwMode="auto">
          <a:xfrm>
            <a:off x="2195736" y="1772816"/>
            <a:ext cx="325339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C:\Users\Пользователь\Desktop\фото мероприятия\IMG-20230406-WA0034.jpg"/>
          <p:cNvPicPr/>
          <p:nvPr/>
        </p:nvPicPr>
        <p:blipFill>
          <a:blip r:embed="rId9" cstate="print"/>
          <a:srcRect t="12925"/>
          <a:stretch>
            <a:fillRect/>
          </a:stretch>
        </p:blipFill>
        <p:spPr bwMode="auto">
          <a:xfrm>
            <a:off x="5652120" y="1772816"/>
            <a:ext cx="3024336" cy="4514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atherineasquithgallery.com/uploads/posts/2021-12/1639777546_211-catherineasquithgallery-com-p-krasivii-rozovii-fon-gradient-2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Пользователь\Desktop\2022-2023 уч.год\6 апреля\фото мероприятия\IMG-20230406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708920"/>
            <a:ext cx="2220521" cy="394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Пользователь\Desktop\2022-2023 уч.год\6 апреля\фото мероприятия\IMG-20230406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24744"/>
            <a:ext cx="2868593" cy="509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Пользователь\Desktop\2022-2023 уч.год\6 апреля\фото мероприятия\IMG-20230406-WA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2952328" cy="524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atherineasquithgallery.com/uploads/posts/2021-12/1639777546_211-catherineasquithgallery-com-p-krasivii-rozovii-fon-gradient-2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Чудеса на кухне</a:t>
            </a:r>
            <a:endParaRPr lang="ru-RU" dirty="0"/>
          </a:p>
        </p:txBody>
      </p:sp>
      <p:pic>
        <p:nvPicPr>
          <p:cNvPr id="8" name="Рисунок 7" descr="C:\Users\Пользователь\Desktop\Данные\ФОТО ДЕТИ\апрель 2021\IMG_20210402_094257.jpg"/>
          <p:cNvPicPr/>
          <p:nvPr/>
        </p:nvPicPr>
        <p:blipFill>
          <a:blip r:embed="rId3" cstate="print">
            <a:lum bright="10000" contrast="10000"/>
          </a:blip>
          <a:srcRect t="14035"/>
          <a:stretch>
            <a:fillRect/>
          </a:stretch>
        </p:blipFill>
        <p:spPr bwMode="auto">
          <a:xfrm rot="624130">
            <a:off x="5940152" y="1196752"/>
            <a:ext cx="2736304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Users\Пользователь\Desktop\Данные\ФОТО ДЕТИ\шоколадная фабрика\IMG_3776.JPG"/>
          <p:cNvPicPr/>
          <p:nvPr/>
        </p:nvPicPr>
        <p:blipFill>
          <a:blip r:embed="rId4" cstate="print"/>
          <a:srcRect l="4971" t="17949" r="7162"/>
          <a:stretch>
            <a:fillRect/>
          </a:stretch>
        </p:blipFill>
        <p:spPr bwMode="auto">
          <a:xfrm>
            <a:off x="1043608" y="1196752"/>
            <a:ext cx="3248025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Пользователь\Desktop\Новая папка (2)\20230324_1050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08583">
            <a:off x="763258" y="4141398"/>
            <a:ext cx="2461046" cy="1900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Пользователь\Desktop\Новая папка (2)\20230324_104916.jpg"/>
          <p:cNvPicPr/>
          <p:nvPr/>
        </p:nvPicPr>
        <p:blipFill>
          <a:blip r:embed="rId6" cstate="print"/>
          <a:srcRect r="22206"/>
          <a:stretch>
            <a:fillRect/>
          </a:stretch>
        </p:blipFill>
        <p:spPr bwMode="auto">
          <a:xfrm rot="5400000">
            <a:off x="3419872" y="3068960"/>
            <a:ext cx="338437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Пользователь\Desktop\6 апреля\1674790600_top-fon-com-p-fon-dlya-prezentatsii-bezhevii-gradient-189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Первый в мире микроскоп  появился в 1590 году.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Его </a:t>
            </a:r>
            <a:r>
              <a:rPr lang="ru-RU" b="1" dirty="0"/>
              <a:t>создателем стал голландский оптик Янсон. </a:t>
            </a:r>
          </a:p>
        </p:txBody>
      </p:sp>
      <p:pic>
        <p:nvPicPr>
          <p:cNvPr id="11266" name="Picture 2" descr="https://edu.volgmed.ru/pluginfile.php/62309/mod_book/chapter/2441/%D0%9C%D0%B8%D0%BA%D1%80%D0%BE%D1%81%D0%BA%D0%BE%D0%BF%20%D0%A0%D0%BE%D0%B1%D0%B5%D1%80%D1%82%D0%B0%20%D0%93%D1%83%D0%BA%D0%B0.jpg"/>
          <p:cNvPicPr>
            <a:picLocks noChangeAspect="1" noChangeArrowheads="1"/>
          </p:cNvPicPr>
          <p:nvPr/>
        </p:nvPicPr>
        <p:blipFill>
          <a:blip r:embed="rId3" cstate="print"/>
          <a:srcRect t="7307"/>
          <a:stretch>
            <a:fillRect/>
          </a:stretch>
        </p:blipFill>
        <p:spPr bwMode="auto">
          <a:xfrm>
            <a:off x="2843808" y="2636912"/>
            <a:ext cx="3384376" cy="388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esktop\проб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95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бумага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Кинетический песок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catherineasquithgallery.com/uploads/posts/2021-12/1639777546_211-catherineasquithgallery-com-p-krasivii-rozovii-fon-gradient-2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Год наставника\ГПиН_пилоны_ваш логотип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7784" y="2564904"/>
            <a:ext cx="612068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C0099"/>
                </a:solidFill>
              </a:rPr>
              <a:t> </a:t>
            </a:r>
            <a:endParaRPr lang="ru-RU" sz="40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http://pu71.ucoz.ru/institut_razvitija_obrazovanij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13681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Пользователь\Desktop\Untitled.FR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93610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Пользователь\Pictures\Новый рисунок.bmp"/>
          <p:cNvPicPr/>
          <p:nvPr/>
        </p:nvPicPr>
        <p:blipFill>
          <a:blip r:embed="rId6" cstate="print"/>
          <a:srcRect l="50179" t="23755" r="5945" b="24868"/>
          <a:stretch>
            <a:fillRect/>
          </a:stretch>
        </p:blipFill>
        <p:spPr bwMode="auto">
          <a:xfrm>
            <a:off x="395536" y="5733256"/>
            <a:ext cx="13681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s://phonoteka.org/uploads/posts/2022-02/1645399817_7-phonoteka-org-p-sportivnii-fon-dlya-bukleta-7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07" r="10247" b="16932"/>
          <a:stretch>
            <a:fillRect/>
          </a:stretch>
        </p:blipFill>
        <p:spPr bwMode="auto">
          <a:xfrm>
            <a:off x="395536" y="5733256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WordArt 1"/>
          <p:cNvSpPr>
            <a:spLocks noChangeArrowheads="1" noChangeShapeType="1" noTextEdit="1"/>
          </p:cNvSpPr>
          <p:nvPr/>
        </p:nvSpPr>
        <p:spPr bwMode="auto">
          <a:xfrm>
            <a:off x="467544" y="5805264"/>
            <a:ext cx="1224136" cy="21602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Comic Sans MS"/>
              </a:rPr>
              <a:t>МБДОУ ЦРР-"Детский сад №16</a:t>
            </a:r>
          </a:p>
          <a:p>
            <a:pPr algn="ctr" rtl="0"/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Comic Sans MS"/>
              </a:rPr>
              <a:t>"Кораблик"</a:t>
            </a:r>
            <a:endParaRPr lang="ru-RU" sz="2000" b="1" kern="10" spc="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/>
              <a:latin typeface="Comic Sans MS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051720" y="0"/>
            <a:ext cx="7092280" cy="623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Мастерская для </a:t>
            </a:r>
            <a:r>
              <a:rPr lang="ru-RU" sz="3200" b="1" dirty="0" smtClean="0">
                <a:solidFill>
                  <a:srgbClr val="CC0099"/>
                </a:solidFill>
                <a:cs typeface="Times New Roman" pitchFamily="18" charset="0"/>
              </a:rPr>
              <a:t>педагогов</a:t>
            </a:r>
          </a:p>
          <a:p>
            <a:pPr algn="ctr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по организации деятельности лаборатории </a:t>
            </a:r>
            <a:r>
              <a:rPr lang="ru-RU" sz="3200" b="1" dirty="0" smtClean="0">
                <a:solidFill>
                  <a:srgbClr val="CC3399"/>
                </a:solidFill>
              </a:rPr>
              <a:t>«Чудеса на кухне»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rgbClr val="CC3399"/>
              </a:solidFill>
            </a:endParaRPr>
          </a:p>
        </p:txBody>
      </p:sp>
      <p:pic>
        <p:nvPicPr>
          <p:cNvPr id="14" name="Рисунок 13" descr="C:\Users\Пользователь\Desktop\фото мероприятия\IMG-20230406-WA0029.jpg"/>
          <p:cNvPicPr/>
          <p:nvPr/>
        </p:nvPicPr>
        <p:blipFill>
          <a:blip r:embed="rId8" cstate="print"/>
          <a:srcRect t="30662" r="24242" b="24685"/>
          <a:stretch>
            <a:fillRect/>
          </a:stretch>
        </p:blipFill>
        <p:spPr bwMode="auto">
          <a:xfrm>
            <a:off x="6156176" y="1844824"/>
            <a:ext cx="273630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C:\Users\Пользователь\Desktop\фото мероприятия\IMG-20230406-WA0035.jpg"/>
          <p:cNvPicPr/>
          <p:nvPr/>
        </p:nvPicPr>
        <p:blipFill>
          <a:blip r:embed="rId9" cstate="print"/>
          <a:srcRect l="11900" t="41504" b="24596"/>
          <a:stretch>
            <a:fillRect/>
          </a:stretch>
        </p:blipFill>
        <p:spPr bwMode="auto">
          <a:xfrm>
            <a:off x="2411760" y="1700808"/>
            <a:ext cx="3649436" cy="248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C:\Users\Пользователь\Desktop\фото мероприятия\IMG-20230406-WA0026.jpg"/>
          <p:cNvPicPr/>
          <p:nvPr/>
        </p:nvPicPr>
        <p:blipFill>
          <a:blip r:embed="rId10" cstate="print"/>
          <a:srcRect t="23941"/>
          <a:stretch>
            <a:fillRect/>
          </a:stretch>
        </p:blipFill>
        <p:spPr bwMode="auto">
          <a:xfrm>
            <a:off x="2627784" y="4365104"/>
            <a:ext cx="4432222" cy="228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142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Чудеса на кухне</vt:lpstr>
      <vt:lpstr>Первый в мире микроскоп  появился в 1590 году.  Его создателем стал голландский оптик Янсон. </vt:lpstr>
      <vt:lpstr>Слайд 6</vt:lpstr>
      <vt:lpstr>Слайд 7</vt:lpstr>
      <vt:lpstr>Слайд 8</vt:lpstr>
      <vt:lpstr>Слайд 9</vt:lpstr>
      <vt:lpstr>Чаще всего технологическая карта – это документ, который разрабатывается отдельно для конкретного объекта в формате таблицы или схемы.</vt:lpstr>
      <vt:lpstr>Структура технологической карты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2023-03-23T07:33:45Z</dcterms:created>
  <dcterms:modified xsi:type="dcterms:W3CDTF">2023-09-11T03:55:53Z</dcterms:modified>
</cp:coreProperties>
</file>