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67" r:id="rId3"/>
    <p:sldId id="256" r:id="rId4"/>
    <p:sldId id="257" r:id="rId5"/>
    <p:sldId id="258" r:id="rId6"/>
    <p:sldId id="259" r:id="rId7"/>
    <p:sldId id="265" r:id="rId8"/>
    <p:sldId id="261" r:id="rId9"/>
    <p:sldId id="262" r:id="rId10"/>
    <p:sldId id="264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даров </a:t>
            </a:r>
            <a:r>
              <a:rPr lang="ru-RU" dirty="0" err="1" smtClean="0"/>
              <a:t>Фребеля</a:t>
            </a:r>
            <a:r>
              <a:rPr lang="ru-RU" dirty="0" smtClean="0"/>
              <a:t> в интеллектуальном развитии детей младшего возраста</a:t>
            </a:r>
            <a:endParaRPr lang="ru-RU" dirty="0"/>
          </a:p>
        </p:txBody>
      </p:sp>
      <p:pic>
        <p:nvPicPr>
          <p:cNvPr id="7" name="Рисунок 6" descr="C:\Users\Пользователь\Desktop\20230327_100209.jpg"/>
          <p:cNvPicPr/>
          <p:nvPr/>
        </p:nvPicPr>
        <p:blipFill>
          <a:blip r:embed="rId2" cstate="print"/>
          <a:srcRect l="23077" r="19231"/>
          <a:stretch>
            <a:fillRect/>
          </a:stretch>
        </p:blipFill>
        <p:spPr bwMode="auto">
          <a:xfrm rot="5400000">
            <a:off x="5436096" y="3068960"/>
            <a:ext cx="3024334" cy="4032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:\Users\Пользователь\Desktop\20230327_1010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085333" y="2171251"/>
            <a:ext cx="3605181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Пользователь\Desktop\20230327_10065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1500" y="3897052"/>
            <a:ext cx="2952328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3600400" cy="3600400"/>
          </a:xfrm>
        </p:spPr>
      </p:pic>
      <p:pic>
        <p:nvPicPr>
          <p:cNvPr id="5" name="Содержимое 3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476672"/>
            <a:ext cx="3635896" cy="2960658"/>
          </a:xfrm>
          <a:prstGeom prst="rect">
            <a:avLst/>
          </a:prstGeom>
        </p:spPr>
      </p:pic>
      <p:pic>
        <p:nvPicPr>
          <p:cNvPr id="6" name="Содержимое 3" descr="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3933056"/>
            <a:ext cx="3528316" cy="2687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359" t="15968" r="10318" b="17210"/>
          <a:stretch>
            <a:fillRect/>
          </a:stretch>
        </p:blipFill>
        <p:spPr>
          <a:xfrm>
            <a:off x="1187624" y="836712"/>
            <a:ext cx="6768752" cy="53639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ользователь\Desktop\20230327_10275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381994" y="2250854"/>
            <a:ext cx="4700492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C:\Users\Пользователь\Desktop\20230327_1049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59532" y="2312876"/>
            <a:ext cx="4752528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/>
          </a:bodyPr>
          <a:lstStyle/>
          <a:p>
            <a:r>
              <a:rPr lang="ru-RU" dirty="0" smtClean="0"/>
              <a:t>Мастер-класс для студентов </a:t>
            </a:r>
            <a:r>
              <a:rPr lang="ru-RU" dirty="0" err="1" smtClean="0"/>
              <a:t>АлтГПУ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1556792"/>
            <a:ext cx="3096344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Фридрих Вильгельм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Август </a:t>
            </a:r>
            <a:r>
              <a:rPr lang="ru-RU" dirty="0" err="1" smtClean="0">
                <a:solidFill>
                  <a:srgbClr val="C00000"/>
                </a:solidFill>
              </a:rPr>
              <a:t>Фрёбель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(21.04.1782 – 21.06.1852)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251520" y="3429000"/>
            <a:ext cx="8280920" cy="2697163"/>
          </a:xfrm>
        </p:spPr>
        <p:txBody>
          <a:bodyPr>
            <a:normAutofit/>
          </a:bodyPr>
          <a:lstStyle/>
          <a:p>
            <a:pPr algn="ctr"/>
            <a:endParaRPr lang="ru-RU" sz="24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Немецкий педагог, основоположник дошкольной педагогики, основатель детских садов.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6" name="Содержимое 5" descr="maxresdefaul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5504612" cy="309634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Игровой набор </a:t>
            </a:r>
            <a:r>
              <a:rPr lang="ru-RU" dirty="0" err="1" smtClean="0"/>
              <a:t>Ф.Фребеля</a:t>
            </a:r>
            <a:endParaRPr lang="ru-RU" dirty="0"/>
          </a:p>
        </p:txBody>
      </p:sp>
      <p:pic>
        <p:nvPicPr>
          <p:cNvPr id="4" name="Содержимое 3" descr="138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90928" y="1554163"/>
            <a:ext cx="4714544" cy="452596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rebel_gifts_1-300x22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196752"/>
            <a:ext cx="6768752" cy="500887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124744"/>
            <a:ext cx="5256584" cy="551389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30567" r="24858"/>
          <a:stretch>
            <a:fillRect/>
          </a:stretch>
        </p:blipFill>
        <p:spPr>
          <a:xfrm>
            <a:off x="0" y="188640"/>
            <a:ext cx="2592288" cy="3508534"/>
          </a:xfrm>
        </p:spPr>
      </p:pic>
      <p:pic>
        <p:nvPicPr>
          <p:cNvPr id="6" name="Содержимое 5" descr="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555776" y="3140968"/>
            <a:ext cx="2448272" cy="3248868"/>
          </a:xfrm>
        </p:spPr>
      </p:pic>
      <p:pic>
        <p:nvPicPr>
          <p:cNvPr id="8" name="Содержимое 5" descr="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404664"/>
            <a:ext cx="3465743" cy="2833570"/>
          </a:xfrm>
          <a:prstGeom prst="rect">
            <a:avLst/>
          </a:prstGeom>
        </p:spPr>
      </p:pic>
      <p:pic>
        <p:nvPicPr>
          <p:cNvPr id="9" name="Содержимое 5" descr="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3789040"/>
            <a:ext cx="2677864" cy="269583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7235"/>
          <a:stretch>
            <a:fillRect/>
          </a:stretch>
        </p:blipFill>
        <p:spPr>
          <a:xfrm>
            <a:off x="899592" y="1124744"/>
            <a:ext cx="7684806" cy="475252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_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052735"/>
            <a:ext cx="6264696" cy="559388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168</TotalTime>
  <Words>29</Words>
  <Application>Microsoft Office PowerPoint</Application>
  <PresentationFormat>Экран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Использование даров Фребеля в интеллектуальном развитии детей младшего возраста</vt:lpstr>
      <vt:lpstr>Мастер-класс для студентов АлтГПУ</vt:lpstr>
      <vt:lpstr>Фридрих Вильгельм Август Фрёбель (21.04.1782 – 21.06.1852)</vt:lpstr>
      <vt:lpstr>Игровой набор Ф.Фребеля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Фридрих Вильгельм Август Фрёбель (21.04.1782 – 21.06.1852)</dc:title>
  <dc:creator>User</dc:creator>
  <cp:lastModifiedBy>Пользователь</cp:lastModifiedBy>
  <cp:revision>13</cp:revision>
  <dcterms:created xsi:type="dcterms:W3CDTF">2023-01-31T01:44:49Z</dcterms:created>
  <dcterms:modified xsi:type="dcterms:W3CDTF">2023-09-14T04:26:55Z</dcterms:modified>
</cp:coreProperties>
</file>